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D880-F0AA-BE46-ED98-352D2D98D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FE694-9344-0C8D-4A72-7D7A086CC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BC68D-D4B4-2F0A-00CC-2404BD70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4AE6C-3C6D-CA2B-69DD-0F945EFC7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8F62-A079-F169-94D6-D05054CD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366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553E-A1F2-164A-067F-BB01E2CE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90FE7-545D-80E0-2C9F-86E1D201A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AE964-905A-7EF9-B18C-DCEB316B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8082-AFF1-D75A-AF25-D62196D9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37F94-40A6-D7A4-4EFC-B71DF4DA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30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F247A-E365-1043-62FF-57D7E113A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57129-AE85-AE23-B1DA-87D81FF53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0CE0-4EE0-6567-359A-29AF7617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043C6-F739-0F39-220F-C9D9041B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02452-5982-DD34-0A97-3A91EBEF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9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D7F7-8C23-A8FA-7BB4-0F4C9831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6A99E-DDBE-07EA-AADC-62A553EB9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B3DE5-AA94-916C-59AF-F1940A1A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B746E-3453-B6D0-3457-7E3798AF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3A7E1-EFD8-B7F1-3DAD-A5C67686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00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EF73-1411-D140-2499-3DE4E95F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809E1-0A0E-4122-D0C3-75CD78B8F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473FC-8864-B9E3-C4D6-B78CF2DA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6BEED-878A-7191-B5AA-B142B05F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123C0-C667-69AD-413A-5F116D138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26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BC80-D601-4580-9180-A27529CE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38E2E-D0B8-DF84-A11B-097B2FB8A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9EDC-A461-956F-FED6-917ECFE8C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C6E29-C55C-FD14-E926-CE50B092A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1D1D6-3EA9-93BB-F5E6-03761A98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CC569-A3F0-BE0D-5AC1-9741E38E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81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95AAD-1677-CD84-6D1A-09AC1CFC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0FF28-7BD1-91F6-5B6D-08531298E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F516D-4A4E-6560-1A4A-706DB8D14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7A5F2-4DCD-B0D5-6AF9-056CA75BF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642A6-DF1C-7356-E08D-EEC557F35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8E940C-98E8-D218-57A8-8576420A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95802-904C-5C74-1570-B0D9ED37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AD8-82F6-AB00-9742-194CED1E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15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B879-3466-8F0A-96EC-D5ED49CD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39422-1D62-1E14-E61D-76921749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6C5A0-992F-B766-69BD-9662FDB37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48B86-1E6B-3073-B81E-4F6C6A7B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0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4A89A-B2E3-9761-99D8-111A040B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B08DD-5286-F22E-8F03-13AD6EB0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7C5C3-EB9B-7341-1CC7-A63461E4C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39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1DD-F933-8D88-8371-B417E5A4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A345F-5C47-E52B-5616-8F640D4BB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28EF1-41A6-7469-E56E-0C79B55D3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2BF61-7EF5-9B34-D6B9-39448B2E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0B4AF-F199-6C49-F3B0-740B2209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8D54D-F6CB-B79C-534E-F171A667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38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74DF-9F69-7F39-A768-F4079597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9AE23-9F02-61C5-30F5-37D80007A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3DFB-1475-7F9F-DA79-F6ECBA34A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DB24D-939F-2391-2F55-54861B94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3CC72-2A2B-3C4B-C068-3D303171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EC8AA-8725-90F2-5178-38815837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18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EB591B-0273-C5A6-D551-FC8DD6BB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0238-C89F-15D8-9A44-31C77B770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F0869-FD44-29BE-B95A-0CAEB6887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733EE0-15A1-4DBA-97E0-238AAE58C557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3D1BD-DE48-2B64-52AE-3EDF21703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821F1-F6DF-5161-CFFF-86E328906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CAC44E-3410-41E6-987F-D81F94AF7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37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4242-81F7-4F20-8FB9-552D2DB7D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458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Detecting Center coordinates, angle and orientation of circular robot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0865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F1B0-99BB-692B-5EFA-C259EA85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4260"/>
            <a:ext cx="10515600" cy="1325563"/>
          </a:xfrm>
        </p:spPr>
        <p:txBody>
          <a:bodyPr/>
          <a:lstStyle/>
          <a:p>
            <a:r>
              <a:rPr lang="en-US" dirty="0"/>
              <a:t>Trajectory is being plotted in Vs code in interactive mode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31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A6AB-E5D4-153E-E7E3-D77CE269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3171773" cy="391959"/>
          </a:xfrm>
        </p:spPr>
        <p:txBody>
          <a:bodyPr>
            <a:normAutofit fontScale="90000"/>
          </a:bodyPr>
          <a:lstStyle/>
          <a:p>
            <a:r>
              <a:rPr lang="en-US" dirty="0"/>
              <a:t>Angle Plots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F33A4-92D3-B0FA-2D9F-E24CDDDF0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04567"/>
            <a:ext cx="2060728" cy="617281"/>
          </a:xfrm>
        </p:spPr>
        <p:txBody>
          <a:bodyPr/>
          <a:lstStyle/>
          <a:p>
            <a:r>
              <a:rPr lang="en-US" dirty="0"/>
              <a:t>V_20_vacc_0</a:t>
            </a:r>
            <a:endParaRPr lang="en-IN" dirty="0"/>
          </a:p>
        </p:txBody>
      </p:sp>
      <p:pic>
        <p:nvPicPr>
          <p:cNvPr id="8" name="Content Placeholder 7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8AE8DB48-0CEF-02AA-2CB9-3D77320F6C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" y="1442577"/>
            <a:ext cx="5907455" cy="451085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99F09-8450-9B13-8F6C-FD26AFAF6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4316" y="914399"/>
            <a:ext cx="2342535" cy="607449"/>
          </a:xfrm>
        </p:spPr>
        <p:txBody>
          <a:bodyPr/>
          <a:lstStyle/>
          <a:p>
            <a:r>
              <a:rPr lang="en-US" dirty="0"/>
              <a:t>V_20_vacc_0.1</a:t>
            </a:r>
            <a:endParaRPr lang="en-IN" dirty="0"/>
          </a:p>
        </p:txBody>
      </p:sp>
      <p:pic>
        <p:nvPicPr>
          <p:cNvPr id="10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AE6844B-CD8C-834F-24AA-783DF68711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81" y="1489587"/>
            <a:ext cx="5784324" cy="4416835"/>
          </a:xfrm>
        </p:spPr>
      </p:pic>
    </p:spTree>
    <p:extLst>
      <p:ext uri="{BB962C8B-B14F-4D97-AF65-F5344CB8AC3E}">
        <p14:creationId xmlns:p14="http://schemas.microsoft.com/office/powerpoint/2010/main" val="309299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A6AB-E5D4-153E-E7E3-D77CE269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3171773" cy="391959"/>
          </a:xfrm>
        </p:spPr>
        <p:txBody>
          <a:bodyPr>
            <a:normAutofit fontScale="90000"/>
          </a:bodyPr>
          <a:lstStyle/>
          <a:p>
            <a:r>
              <a:rPr lang="en-US" dirty="0"/>
              <a:t>Angle Plots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F33A4-92D3-B0FA-2D9F-E24CDDDF0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04567"/>
            <a:ext cx="2060728" cy="617281"/>
          </a:xfrm>
        </p:spPr>
        <p:txBody>
          <a:bodyPr/>
          <a:lstStyle/>
          <a:p>
            <a:r>
              <a:rPr lang="en-US" dirty="0"/>
              <a:t>V_20_vacc_1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99F09-8450-9B13-8F6C-FD26AFAF6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4316" y="914399"/>
            <a:ext cx="2342535" cy="607449"/>
          </a:xfrm>
        </p:spPr>
        <p:txBody>
          <a:bodyPr/>
          <a:lstStyle/>
          <a:p>
            <a:r>
              <a:rPr lang="en-US" dirty="0"/>
              <a:t>V_20_vacc_5</a:t>
            </a:r>
            <a:endParaRPr lang="en-IN" dirty="0"/>
          </a:p>
        </p:txBody>
      </p:sp>
      <p:pic>
        <p:nvPicPr>
          <p:cNvPr id="9" name="Content Placeholder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2DEB102-6F56-6F24-00A0-10FE1EF21D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" y="1403789"/>
            <a:ext cx="5935565" cy="4588429"/>
          </a:xfrm>
        </p:spPr>
      </p:pic>
      <p:pic>
        <p:nvPicPr>
          <p:cNvPr id="14" name="Content Placeholder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424A2A8-DC40-0E67-B04A-A8B9E3A64C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60" y="1521848"/>
            <a:ext cx="5775014" cy="4409726"/>
          </a:xfrm>
        </p:spPr>
      </p:pic>
    </p:spTree>
    <p:extLst>
      <p:ext uri="{BB962C8B-B14F-4D97-AF65-F5344CB8AC3E}">
        <p14:creationId xmlns:p14="http://schemas.microsoft.com/office/powerpoint/2010/main" val="105271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D2383D1-2C7F-D9CB-8905-EAD32E6062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7316"/>
            <a:ext cx="5157787" cy="6400800"/>
          </a:xfrm>
        </p:spPr>
      </p:pic>
      <p:pic>
        <p:nvPicPr>
          <p:cNvPr id="10" name="Content Placeholder 9" descr="A screen shot of a computer program">
            <a:extLst>
              <a:ext uri="{FF2B5EF4-FFF2-40B4-BE49-F238E27FC236}">
                <a16:creationId xmlns:a16="http://schemas.microsoft.com/office/drawing/2014/main" id="{FAAD9D46-45CE-EEFA-F8FF-8300B43FA7A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7317"/>
            <a:ext cx="5183188" cy="6400800"/>
          </a:xfrm>
        </p:spPr>
      </p:pic>
    </p:spTree>
    <p:extLst>
      <p:ext uri="{BB962C8B-B14F-4D97-AF65-F5344CB8AC3E}">
        <p14:creationId xmlns:p14="http://schemas.microsoft.com/office/powerpoint/2010/main" val="302360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FCAF5D89-98C9-B829-C8C3-B1E96CBA7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93" y="98324"/>
            <a:ext cx="4587157" cy="61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DF2E4-ED86-7A60-5853-7075BD1C9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7317"/>
            <a:ext cx="1421631" cy="42063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Matlab</a:t>
            </a:r>
            <a:endParaRPr lang="en-IN" dirty="0"/>
          </a:p>
        </p:txBody>
      </p:sp>
      <p:pic>
        <p:nvPicPr>
          <p:cNvPr id="8" name="Content Placeholder 7" descr="A screenshot of a data&#10;&#10;Description automatically generated">
            <a:extLst>
              <a:ext uri="{FF2B5EF4-FFF2-40B4-BE49-F238E27FC236}">
                <a16:creationId xmlns:a16="http://schemas.microsoft.com/office/drawing/2014/main" id="{56276A2A-782E-9076-8292-B12AC33842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77953"/>
            <a:ext cx="4866967" cy="56117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595F5-F269-65F1-E2CC-A37EDBA4F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7485"/>
            <a:ext cx="1359310" cy="4304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</a:t>
            </a:r>
          </a:p>
        </p:txBody>
      </p:sp>
      <p:pic>
        <p:nvPicPr>
          <p:cNvPr id="10" name="Content Placeholder 9" descr="A screenshot of a data sheet&#10;&#10;Description automatically generated">
            <a:extLst>
              <a:ext uri="{FF2B5EF4-FFF2-40B4-BE49-F238E27FC236}">
                <a16:creationId xmlns:a16="http://schemas.microsoft.com/office/drawing/2014/main" id="{8C0EB598-BD38-F2B6-5601-60DB6CBAA7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77953"/>
            <a:ext cx="4994787" cy="5611710"/>
          </a:xfrm>
        </p:spPr>
      </p:pic>
    </p:spTree>
    <p:extLst>
      <p:ext uri="{BB962C8B-B14F-4D97-AF65-F5344CB8AC3E}">
        <p14:creationId xmlns:p14="http://schemas.microsoft.com/office/powerpoint/2010/main" val="114703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0EA79-4F7D-69C9-1937-1C3C0BF6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34" y="0"/>
            <a:ext cx="3270096" cy="706591"/>
          </a:xfrm>
        </p:spPr>
        <p:txBody>
          <a:bodyPr/>
          <a:lstStyle/>
          <a:p>
            <a:r>
              <a:rPr lang="en-US" u="sng" dirty="0"/>
              <a:t>V=20,vacc=0</a:t>
            </a:r>
            <a:endParaRPr lang="en-IN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5F6F4-9AB8-4F82-CBD4-36F9D9C99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6743" y="879215"/>
            <a:ext cx="1087335" cy="430469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Matlab</a:t>
            </a:r>
            <a:endParaRPr lang="en-IN" dirty="0"/>
          </a:p>
        </p:txBody>
      </p:sp>
      <p:pic>
        <p:nvPicPr>
          <p:cNvPr id="8" name="Content Placeholder 7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EE9D3261-B50D-A17C-AC73-82127FE4C2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687641"/>
            <a:ext cx="5157787" cy="398436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CDD04-B40A-057F-8E03-1CC820D19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73729" y="879215"/>
            <a:ext cx="1221658" cy="430469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</a:t>
            </a:r>
            <a:endParaRPr lang="en-IN" dirty="0"/>
          </a:p>
        </p:txBody>
      </p:sp>
      <p:pic>
        <p:nvPicPr>
          <p:cNvPr id="10" name="Content Placeholder 9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A4E20380-BE0A-32A0-D9DE-2634C214BC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77830"/>
            <a:ext cx="5183188" cy="4003990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259D7ED-8C75-100C-7262-AB4CC3631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34099" r="49193" b="54820"/>
          <a:stretch/>
        </p:blipFill>
        <p:spPr>
          <a:xfrm>
            <a:off x="4001625" y="5700899"/>
            <a:ext cx="4503279" cy="71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1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0EA79-4F7D-69C9-1937-1C3C0BF6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34" y="0"/>
            <a:ext cx="3624056" cy="706591"/>
          </a:xfrm>
        </p:spPr>
        <p:txBody>
          <a:bodyPr>
            <a:normAutofit/>
          </a:bodyPr>
          <a:lstStyle/>
          <a:p>
            <a:r>
              <a:rPr lang="en-US" u="sng" dirty="0"/>
              <a:t>V=20,vacc=0.1</a:t>
            </a:r>
            <a:endParaRPr lang="en-IN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5F6F4-9AB8-4F82-CBD4-36F9D9C99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6743" y="879215"/>
            <a:ext cx="1087335" cy="430469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Matlab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CDD04-B40A-057F-8E03-1CC820D19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73729" y="879215"/>
            <a:ext cx="1221658" cy="430469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</a:t>
            </a:r>
            <a:endParaRPr lang="en-IN" dirty="0"/>
          </a:p>
        </p:txBody>
      </p:sp>
      <p:pic>
        <p:nvPicPr>
          <p:cNvPr id="9" name="Content Placeholder 8" descr="A red and blue squares&#10;&#10;Description automatically generated">
            <a:extLst>
              <a:ext uri="{FF2B5EF4-FFF2-40B4-BE49-F238E27FC236}">
                <a16:creationId xmlns:a16="http://schemas.microsoft.com/office/drawing/2014/main" id="{B302BBC5-D7A0-841A-3A07-AA4A8907C9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6" y="1677828"/>
            <a:ext cx="5183185" cy="4003989"/>
          </a:xfrm>
        </p:spPr>
      </p:pic>
      <p:pic>
        <p:nvPicPr>
          <p:cNvPr id="15" name="Content Placeholder 14" descr="A red and blue squares&#10;&#10;Description automatically generated">
            <a:extLst>
              <a:ext uri="{FF2B5EF4-FFF2-40B4-BE49-F238E27FC236}">
                <a16:creationId xmlns:a16="http://schemas.microsoft.com/office/drawing/2014/main" id="{1BCEABC4-E9A3-A579-3745-6D78A7347E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71" y="1766318"/>
            <a:ext cx="4976452" cy="3844288"/>
          </a:xfr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C409E42D-7E4A-C8F5-7D36-B3B675FEE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2" t="44118" r="48791" b="44953"/>
          <a:stretch/>
        </p:blipFill>
        <p:spPr>
          <a:xfrm>
            <a:off x="4072403" y="5713278"/>
            <a:ext cx="4532672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5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0EA79-4F7D-69C9-1937-1C3C0BF6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34" y="0"/>
            <a:ext cx="3624056" cy="706591"/>
          </a:xfrm>
        </p:spPr>
        <p:txBody>
          <a:bodyPr>
            <a:normAutofit/>
          </a:bodyPr>
          <a:lstStyle/>
          <a:p>
            <a:r>
              <a:rPr lang="en-US" u="sng" dirty="0"/>
              <a:t>V=20,vacc=1</a:t>
            </a:r>
            <a:endParaRPr lang="en-IN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5F6F4-9AB8-4F82-CBD4-36F9D9C99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6743" y="879215"/>
            <a:ext cx="1087335" cy="430469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Matlab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CDD04-B40A-057F-8E03-1CC820D19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73729" y="879215"/>
            <a:ext cx="1221658" cy="430469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</a:t>
            </a:r>
            <a:endParaRPr lang="en-IN" dirty="0"/>
          </a:p>
        </p:txBody>
      </p:sp>
      <p:pic>
        <p:nvPicPr>
          <p:cNvPr id="8" name="Content Placeholder 7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5163B08E-7B7E-4B66-1F52-B608EF3061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3" y="1677308"/>
            <a:ext cx="5091675" cy="3933298"/>
          </a:xfrm>
        </p:spPr>
      </p:pic>
      <p:pic>
        <p:nvPicPr>
          <p:cNvPr id="13" name="Content Placeholder 12" descr="A red and blue squares&#10;&#10;Description automatically generated">
            <a:extLst>
              <a:ext uri="{FF2B5EF4-FFF2-40B4-BE49-F238E27FC236}">
                <a16:creationId xmlns:a16="http://schemas.microsoft.com/office/drawing/2014/main" id="{E2630AE1-31D3-CDAF-0ADB-40D58423CB2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23" y="1677309"/>
            <a:ext cx="5091675" cy="3933298"/>
          </a:xfr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310F2E1-1CC3-88E2-F427-4557DF169F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54288" r="48630" b="34023"/>
          <a:stretch/>
        </p:blipFill>
        <p:spPr>
          <a:xfrm>
            <a:off x="3854246" y="5610606"/>
            <a:ext cx="4522838" cy="7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0EA79-4F7D-69C9-1937-1C3C0BF6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34" y="0"/>
            <a:ext cx="3624056" cy="706591"/>
          </a:xfrm>
        </p:spPr>
        <p:txBody>
          <a:bodyPr>
            <a:normAutofit/>
          </a:bodyPr>
          <a:lstStyle/>
          <a:p>
            <a:r>
              <a:rPr lang="en-US" u="sng" dirty="0"/>
              <a:t>V=20,vacc=5</a:t>
            </a:r>
            <a:endParaRPr lang="en-IN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5F6F4-9AB8-4F82-CBD4-36F9D9C99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6743" y="879215"/>
            <a:ext cx="1087335" cy="430469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Matlab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CDD04-B40A-057F-8E03-1CC820D19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73729" y="879215"/>
            <a:ext cx="1221658" cy="430469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</a:t>
            </a:r>
            <a:endParaRPr lang="en-IN" dirty="0"/>
          </a:p>
        </p:txBody>
      </p:sp>
      <p:pic>
        <p:nvPicPr>
          <p:cNvPr id="9" name="Content Placeholder 8" descr="A red and blue squares&#10;&#10;Description automatically generated">
            <a:extLst>
              <a:ext uri="{FF2B5EF4-FFF2-40B4-BE49-F238E27FC236}">
                <a16:creationId xmlns:a16="http://schemas.microsoft.com/office/drawing/2014/main" id="{32A67ABE-93EB-4820-7BC1-789A46C100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4" y="1759494"/>
            <a:ext cx="4985287" cy="3851113"/>
          </a:xfrm>
        </p:spPr>
      </p:pic>
      <p:pic>
        <p:nvPicPr>
          <p:cNvPr id="14" name="Content Placeholder 13" descr="A red and blue squares&#10;&#10;Description automatically generated">
            <a:extLst>
              <a:ext uri="{FF2B5EF4-FFF2-40B4-BE49-F238E27FC236}">
                <a16:creationId xmlns:a16="http://schemas.microsoft.com/office/drawing/2014/main" id="{89C77D79-9625-AF5F-DFDE-A5372B354E5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08" y="1759494"/>
            <a:ext cx="4985287" cy="3851113"/>
          </a:xfr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20CEF4AC-710D-955E-E1E9-FD7AAE9FD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64763" r="51371" b="23852"/>
          <a:stretch/>
        </p:blipFill>
        <p:spPr>
          <a:xfrm>
            <a:off x="4355690" y="5691707"/>
            <a:ext cx="4188542" cy="7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0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_video">
            <a:hlinkClick r:id="" action="ppaction://media"/>
            <a:extLst>
              <a:ext uri="{FF2B5EF4-FFF2-40B4-BE49-F238E27FC236}">
                <a16:creationId xmlns:a16="http://schemas.microsoft.com/office/drawing/2014/main" id="{54CBB7A4-0F50-F8EF-5EAB-2479E1B716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9775" y="272128"/>
            <a:ext cx="7564438" cy="4351338"/>
          </a:xfrm>
        </p:spPr>
      </p:pic>
    </p:spTree>
    <p:extLst>
      <p:ext uri="{BB962C8B-B14F-4D97-AF65-F5344CB8AC3E}">
        <p14:creationId xmlns:p14="http://schemas.microsoft.com/office/powerpoint/2010/main" val="20259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90</Words>
  <Application>Microsoft Office PowerPoint</Application>
  <PresentationFormat>Widescreen</PresentationFormat>
  <Paragraphs>22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Detecting Center coordinates, angle and orientation of circular robot</vt:lpstr>
      <vt:lpstr>PowerPoint Presentation</vt:lpstr>
      <vt:lpstr>PowerPoint Presentation</vt:lpstr>
      <vt:lpstr>PowerPoint Presentation</vt:lpstr>
      <vt:lpstr>V=20,vacc=0</vt:lpstr>
      <vt:lpstr>V=20,vacc=0.1</vt:lpstr>
      <vt:lpstr>V=20,vacc=1</vt:lpstr>
      <vt:lpstr>V=20,vacc=5</vt:lpstr>
      <vt:lpstr>PowerPoint Presentation</vt:lpstr>
      <vt:lpstr>Trajectory is being plotted in Vs code in interactive mode</vt:lpstr>
      <vt:lpstr>Angle Plots</vt:lpstr>
      <vt:lpstr>Angle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vershita yadav</dc:creator>
  <cp:lastModifiedBy>vershita yadav</cp:lastModifiedBy>
  <cp:revision>6</cp:revision>
  <dcterms:created xsi:type="dcterms:W3CDTF">2024-07-11T20:24:56Z</dcterms:created>
  <dcterms:modified xsi:type="dcterms:W3CDTF">2024-07-11T21:58:39Z</dcterms:modified>
</cp:coreProperties>
</file>